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67EA5-10FD-4733-BC08-60031679B6FA}" type="datetimeFigureOut">
              <a:rPr lang="en-US" smtClean="0"/>
              <a:t>4/7/2009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95CDF-8FAE-4906-8C37-8660466528B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67EA5-10FD-4733-BC08-60031679B6FA}" type="datetimeFigureOut">
              <a:rPr lang="en-US" smtClean="0"/>
              <a:t>4/7/2009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95CDF-8FAE-4906-8C37-8660466528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67EA5-10FD-4733-BC08-60031679B6FA}" type="datetimeFigureOut">
              <a:rPr lang="en-US" smtClean="0"/>
              <a:t>4/7/2009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95CDF-8FAE-4906-8C37-8660466528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67EA5-10FD-4733-BC08-60031679B6FA}" type="datetimeFigureOut">
              <a:rPr lang="en-US" smtClean="0"/>
              <a:t>4/7/2009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95CDF-8FAE-4906-8C37-8660466528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67EA5-10FD-4733-BC08-60031679B6FA}" type="datetimeFigureOut">
              <a:rPr lang="en-US" smtClean="0"/>
              <a:t>4/7/2009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95CDF-8FAE-4906-8C37-8660466528B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67EA5-10FD-4733-BC08-60031679B6FA}" type="datetimeFigureOut">
              <a:rPr lang="en-US" smtClean="0"/>
              <a:t>4/7/2009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95CDF-8FAE-4906-8C37-8660466528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67EA5-10FD-4733-BC08-60031679B6FA}" type="datetimeFigureOut">
              <a:rPr lang="en-US" smtClean="0"/>
              <a:t>4/7/2009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95CDF-8FAE-4906-8C37-8660466528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67EA5-10FD-4733-BC08-60031679B6FA}" type="datetimeFigureOut">
              <a:rPr lang="en-US" smtClean="0"/>
              <a:t>4/7/2009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95CDF-8FAE-4906-8C37-8660466528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67EA5-10FD-4733-BC08-60031679B6FA}" type="datetimeFigureOut">
              <a:rPr lang="en-US" smtClean="0"/>
              <a:t>4/7/2009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95CDF-8FAE-4906-8C37-8660466528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67EA5-10FD-4733-BC08-60031679B6FA}" type="datetimeFigureOut">
              <a:rPr lang="en-US" smtClean="0"/>
              <a:t>4/7/2009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95CDF-8FAE-4906-8C37-8660466528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67EA5-10FD-4733-BC08-60031679B6FA}" type="datetimeFigureOut">
              <a:rPr lang="en-US" smtClean="0"/>
              <a:t>4/7/2009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3895CDF-8FAE-4906-8C37-8660466528B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4967EA5-10FD-4733-BC08-60031679B6FA}" type="datetimeFigureOut">
              <a:rPr lang="en-US" smtClean="0"/>
              <a:t>4/7/2009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895CDF-8FAE-4906-8C37-8660466528BC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ll%20Users\Documents\My%20Music\Sample%20Music\Beethoven's%20Symphony%20No.%209%20(Scherzo).wma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 LOVE Chicken!!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Beethoven's Symphony No. 9 (Scherzo)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00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64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go to Galeton School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About Me	:	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Extra: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I ride Four wheeler</a:t>
            </a:r>
          </a:p>
          <a:p>
            <a:endParaRPr lang="en-US" dirty="0" smtClean="0"/>
          </a:p>
          <a:p>
            <a:r>
              <a:rPr lang="en-US" dirty="0" smtClean="0"/>
              <a:t>I am a Firefighter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 am a partial farmer!		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HELLLLLOOOOO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GOOOODDDDBYYYYE!!</a:t>
            </a:r>
            <a:endParaRPr lang="en-US" dirty="0"/>
          </a:p>
        </p:txBody>
      </p:sp>
    </p:spTree>
  </p:cSld>
  <p:clrMapOvr>
    <a:masterClrMapping/>
  </p:clrMapOvr>
  <p:transition advTm="8375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Peeeeeeeyouuuu</a:t>
            </a:r>
            <a:r>
              <a:rPr lang="en-US" dirty="0" smtClean="0"/>
              <a:t> cows stink!</a:t>
            </a:r>
            <a:endParaRPr lang="en-US" dirty="0"/>
          </a:p>
        </p:txBody>
      </p:sp>
    </p:spTree>
  </p:cSld>
  <p:clrMapOvr>
    <a:masterClrMapping/>
  </p:clrMapOvr>
  <p:transition advTm="264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Yippie</a:t>
            </a:r>
            <a:r>
              <a:rPr lang="en-US" dirty="0" smtClean="0"/>
              <a:t> </a:t>
            </a:r>
            <a:r>
              <a:rPr lang="en-US" dirty="0" err="1" smtClean="0"/>
              <a:t>kay</a:t>
            </a:r>
            <a:r>
              <a:rPr lang="en-US" dirty="0" smtClean="0"/>
              <a:t> </a:t>
            </a:r>
            <a:r>
              <a:rPr lang="en-US" dirty="0" err="1" smtClean="0"/>
              <a:t>yay</a:t>
            </a:r>
            <a:r>
              <a:rPr lang="en-US" dirty="0" smtClean="0"/>
              <a:t>!!!</a:t>
            </a:r>
            <a:endParaRPr lang="en-US" dirty="0"/>
          </a:p>
        </p:txBody>
      </p:sp>
    </p:spTree>
  </p:cSld>
  <p:clrMapOvr>
    <a:masterClrMapping/>
  </p:clrMapOvr>
  <p:transition advTm="321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la</a:t>
            </a:r>
            <a:r>
              <a:rPr lang="en-US" dirty="0" smtClean="0"/>
              <a:t> </a:t>
            </a:r>
            <a:r>
              <a:rPr lang="en-US" dirty="0" err="1" smtClean="0"/>
              <a:t>la</a:t>
            </a:r>
            <a:r>
              <a:rPr lang="en-US" dirty="0" smtClean="0"/>
              <a:t> </a:t>
            </a:r>
            <a:r>
              <a:rPr lang="en-US" dirty="0" err="1" smtClean="0"/>
              <a:t>la</a:t>
            </a:r>
            <a:r>
              <a:rPr lang="en-US" dirty="0" smtClean="0"/>
              <a:t> …la </a:t>
            </a:r>
            <a:r>
              <a:rPr lang="en-US" dirty="0" err="1" smtClean="0"/>
              <a:t>la</a:t>
            </a:r>
            <a:r>
              <a:rPr lang="en-US" dirty="0" smtClean="0"/>
              <a:t> </a:t>
            </a:r>
            <a:r>
              <a:rPr lang="en-US" dirty="0" err="1" smtClean="0"/>
              <a:t>la</a:t>
            </a:r>
            <a:r>
              <a:rPr lang="en-US" dirty="0" smtClean="0"/>
              <a:t> </a:t>
            </a:r>
            <a:r>
              <a:rPr lang="en-US" dirty="0" err="1" smtClean="0"/>
              <a:t>la</a:t>
            </a:r>
            <a:r>
              <a:rPr lang="en-US" dirty="0" smtClean="0"/>
              <a:t> 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err="1" smtClean="0"/>
              <a:t>Elmos</a:t>
            </a:r>
            <a:r>
              <a:rPr lang="en-US" sz="4800" dirty="0" smtClean="0"/>
              <a:t> world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Here we </a:t>
            </a:r>
            <a:r>
              <a:rPr lang="en-US" dirty="0" err="1" smtClean="0"/>
              <a:t>goooooo</a:t>
            </a:r>
            <a:endParaRPr lang="en-US" dirty="0"/>
          </a:p>
        </p:txBody>
      </p:sp>
    </p:spTree>
  </p:cSld>
  <p:clrMapOvr>
    <a:masterClrMapping/>
  </p:clrMapOvr>
  <p:transition advTm="3547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1371600"/>
            <a:ext cx="7851775" cy="1828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Na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…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hey </a:t>
            </a:r>
            <a:r>
              <a:rPr lang="en-US" dirty="0" err="1" smtClean="0"/>
              <a:t>hey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err="1" smtClean="0"/>
              <a:t>hey</a:t>
            </a:r>
            <a:r>
              <a:rPr lang="en-US" dirty="0" smtClean="0"/>
              <a:t> goodbye!!!</a:t>
            </a:r>
            <a:endParaRPr lang="en-US" dirty="0"/>
          </a:p>
        </p:txBody>
      </p:sp>
    </p:spTree>
  </p:cSld>
  <p:clrMapOvr>
    <a:masterClrMapping/>
  </p:clrMapOvr>
  <p:transition advTm="2421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</TotalTime>
  <Words>61</Words>
  <Application>Microsoft Office PowerPoint</Application>
  <PresentationFormat>On-screen Show (4:3)</PresentationFormat>
  <Paragraphs>20</Paragraphs>
  <Slides>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I LOVE Chicken!!</vt:lpstr>
      <vt:lpstr>I go to Galeton School</vt:lpstr>
      <vt:lpstr>Slide 3</vt:lpstr>
      <vt:lpstr>Slide 4</vt:lpstr>
      <vt:lpstr>La la la la …la la la la   </vt:lpstr>
      <vt:lpstr>Here we goooooo</vt:lpstr>
      <vt:lpstr>Na na na na…na na na na hey hey  hey goodbye!!!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LOVE Chicken!!</dc:title>
  <dc:creator> </dc:creator>
  <cp:lastModifiedBy> </cp:lastModifiedBy>
  <cp:revision>2</cp:revision>
  <dcterms:created xsi:type="dcterms:W3CDTF">2009-04-07T16:36:17Z</dcterms:created>
  <dcterms:modified xsi:type="dcterms:W3CDTF">2009-04-07T16:50:44Z</dcterms:modified>
</cp:coreProperties>
</file>